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8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4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8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3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9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1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32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4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9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7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7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60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B032-A38B-4253-BC76-1B586F8B5FE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3DC54-4658-4029-BE76-BE7FC9420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8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hyperlink" Target="https://jose-ramiro.deviantart.com/art/Fenton-Surgery-Masks-203535347" TargetMode="External"/><Relationship Id="rId7" Type="http://schemas.openxmlformats.org/officeDocument/2006/relationships/hyperlink" Target="https://commons.wikimedia.org/wiki/Category:Hand_sanitizer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hyperlink" Target="https://pixabay.com/en/stop-bord-learn-boarding-bus-stop-2545121/" TargetMode="External"/><Relationship Id="rId10" Type="http://schemas.openxmlformats.org/officeDocument/2006/relationships/image" Target="../media/image5.JPG"/><Relationship Id="rId4" Type="http://schemas.openxmlformats.org/officeDocument/2006/relationships/image" Target="../media/image2.png"/><Relationship Id="rId9" Type="http://schemas.openxmlformats.org/officeDocument/2006/relationships/hyperlink" Target="https://julieanelson.com/2016/04/30/surgeon-an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3E20E2B-8345-4FE2-A370-1E08BA6F7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9634" y="6308273"/>
            <a:ext cx="2923903" cy="3720737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Cover your Cough</a:t>
            </a:r>
          </a:p>
          <a:p>
            <a:pPr algn="l"/>
            <a:r>
              <a:rPr lang="en-US" sz="2000" dirty="0"/>
              <a:t>If you have a fever, difficulty breathing, and a new or worsening cough: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Clean your hands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Put a mask on, covering nose and mouth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Report to the desk.</a:t>
            </a:r>
          </a:p>
        </p:txBody>
      </p:sp>
      <p:pic>
        <p:nvPicPr>
          <p:cNvPr id="10" name="Picture 9" descr="A group of people in costumes&#10;&#10;Description automatically generated">
            <a:extLst>
              <a:ext uri="{FF2B5EF4-FFF2-40B4-BE49-F238E27FC236}">
                <a16:creationId xmlns:a16="http://schemas.microsoft.com/office/drawing/2014/main" id="{210C6462-DEE9-42F6-BCA9-7A1EED361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505200" y="2985931"/>
            <a:ext cx="3929680" cy="3043319"/>
          </a:xfrm>
          <a:prstGeom prst="rect">
            <a:avLst/>
          </a:prstGeom>
        </p:spPr>
      </p:pic>
      <p:pic>
        <p:nvPicPr>
          <p:cNvPr id="5" name="Picture 4" descr="A stop sign at night&#10;&#10;Description automatically generated">
            <a:extLst>
              <a:ext uri="{FF2B5EF4-FFF2-40B4-BE49-F238E27FC236}">
                <a16:creationId xmlns:a16="http://schemas.microsoft.com/office/drawing/2014/main" id="{0FC9B9CB-488C-4E29-BBE3-86C8572725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203960" y="486591"/>
            <a:ext cx="3263537" cy="3263537"/>
          </a:xfrm>
          <a:prstGeom prst="rect">
            <a:avLst/>
          </a:prstGeom>
        </p:spPr>
      </p:pic>
      <p:pic>
        <p:nvPicPr>
          <p:cNvPr id="13" name="Picture 12" descr="A picture containing indoor, table, sitting, white&#10;&#10;Description automatically generated">
            <a:extLst>
              <a:ext uri="{FF2B5EF4-FFF2-40B4-BE49-F238E27FC236}">
                <a16:creationId xmlns:a16="http://schemas.microsoft.com/office/drawing/2014/main" id="{E7D0D283-5C1B-4D48-A417-E7B0952458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505200" y="6339963"/>
            <a:ext cx="762000" cy="1288746"/>
          </a:xfrm>
          <a:prstGeom prst="rect">
            <a:avLst/>
          </a:prstGeom>
        </p:spPr>
      </p:pic>
      <p:pic>
        <p:nvPicPr>
          <p:cNvPr id="16" name="Picture 15" descr="A picture containing sitting, table, laying, computer&#10;&#10;Description automatically generated">
            <a:extLst>
              <a:ext uri="{FF2B5EF4-FFF2-40B4-BE49-F238E27FC236}">
                <a16:creationId xmlns:a16="http://schemas.microsoft.com/office/drawing/2014/main" id="{5A84435A-6158-4472-9F12-B836F3D810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3298371" y="8308374"/>
            <a:ext cx="1292268" cy="7269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F4B6BE-2F6A-4600-A288-15D271CE35EE}"/>
              </a:ext>
            </a:extLst>
          </p:cNvPr>
          <p:cNvSpPr txBox="1"/>
          <p:nvPr/>
        </p:nvSpPr>
        <p:spPr>
          <a:xfrm>
            <a:off x="4848496" y="6339962"/>
            <a:ext cx="29239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Cubra</a:t>
            </a:r>
            <a:r>
              <a:rPr lang="en-US" b="1" dirty="0"/>
              <a:t> </a:t>
            </a:r>
            <a:r>
              <a:rPr lang="en-US" b="1" dirty="0" err="1"/>
              <a:t>su</a:t>
            </a:r>
            <a:r>
              <a:rPr lang="en-US" b="1" dirty="0"/>
              <a:t> </a:t>
            </a:r>
            <a:r>
              <a:rPr lang="en-US" b="1" dirty="0" err="1"/>
              <a:t>tos</a:t>
            </a:r>
            <a:endParaRPr lang="en-US" b="1" dirty="0"/>
          </a:p>
          <a:p>
            <a:r>
              <a:rPr lang="es-ES" dirty="0"/>
              <a:t>Si tienes fiebre, dificultad para respirar y tos nueva o empeoramiento: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Limpia</a:t>
            </a:r>
            <a:r>
              <a:rPr lang="en-US" dirty="0"/>
              <a:t> </a:t>
            </a:r>
            <a:r>
              <a:rPr lang="en-US" dirty="0" err="1"/>
              <a:t>tus</a:t>
            </a:r>
            <a:r>
              <a:rPr lang="en-US" dirty="0"/>
              <a:t> manos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Ponte una máscara, cubriendo la nariz y la boca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Preséntese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escritorio</a:t>
            </a:r>
            <a:r>
              <a:rPr lang="en-US" dirty="0"/>
              <a:t>.</a:t>
            </a:r>
            <a:endParaRPr lang="en-US" sz="2000" dirty="0"/>
          </a:p>
        </p:txBody>
      </p:sp>
      <p:pic>
        <p:nvPicPr>
          <p:cNvPr id="26" name="Picture 2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DF19C0-A526-4379-ACD6-AE6D4E34D2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47" y="360549"/>
            <a:ext cx="1188720" cy="69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41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BB007BE103D048813FF3F1BD3FDD9E" ma:contentTypeVersion="13" ma:contentTypeDescription="Create a new document." ma:contentTypeScope="" ma:versionID="4a670e2365a8b85e81001aeede8c5941">
  <xsd:schema xmlns:xsd="http://www.w3.org/2001/XMLSchema" xmlns:xs="http://www.w3.org/2001/XMLSchema" xmlns:p="http://schemas.microsoft.com/office/2006/metadata/properties" xmlns:ns2="fc93b4ec-9536-45d8-b847-cdb5efab1e54" xmlns:ns3="b5d541f0-4899-4373-98fd-8020b20db489" targetNamespace="http://schemas.microsoft.com/office/2006/metadata/properties" ma:root="true" ma:fieldsID="c47d7ebb58fe3378927ee4f99b486794" ns2:_="" ns3:_="">
    <xsd:import namespace="fc93b4ec-9536-45d8-b847-cdb5efab1e54"/>
    <xsd:import namespace="b5d541f0-4899-4373-98fd-8020b20db489"/>
    <xsd:element name="properties">
      <xsd:complexType>
        <xsd:sequence>
          <xsd:element name="documentManagement">
            <xsd:complexType>
              <xsd:all>
                <xsd:element ref="ns2:What_x0020_should_x0020_put_x0020_here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3b4ec-9536-45d8-b847-cdb5efab1e54" elementFormDefault="qualified">
    <xsd:import namespace="http://schemas.microsoft.com/office/2006/documentManagement/types"/>
    <xsd:import namespace="http://schemas.microsoft.com/office/infopath/2007/PartnerControls"/>
    <xsd:element name="What_x0020_should_x0020_put_x0020_here" ma:index="8" nillable="true" ma:displayName="What should put here" ma:description="minutes of calls the farmworker team members participates" ma:internalName="What_x0020_should_x0020_put_x0020_here">
      <xsd:simpleType>
        <xsd:restriction base="dms:Text">
          <xsd:maxLength value="255"/>
        </xsd:restriction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d541f0-4899-4373-98fd-8020b20db489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hat_x0020_should_x0020_put_x0020_here xmlns="fc93b4ec-9536-45d8-b847-cdb5efab1e54" xsi:nil="true"/>
  </documentManagement>
</p:properties>
</file>

<file path=customXml/itemProps1.xml><?xml version="1.0" encoding="utf-8"?>
<ds:datastoreItem xmlns:ds="http://schemas.openxmlformats.org/officeDocument/2006/customXml" ds:itemID="{134165AA-16EF-4083-8D92-828BEDD415FC}"/>
</file>

<file path=customXml/itemProps2.xml><?xml version="1.0" encoding="utf-8"?>
<ds:datastoreItem xmlns:ds="http://schemas.openxmlformats.org/officeDocument/2006/customXml" ds:itemID="{88B03F41-01D7-41A7-89D7-EFE943B4EE7D}"/>
</file>

<file path=customXml/itemProps3.xml><?xml version="1.0" encoding="utf-8"?>
<ds:datastoreItem xmlns:ds="http://schemas.openxmlformats.org/officeDocument/2006/customXml" ds:itemID="{2960BD84-A477-4B2C-9E41-6BDA31F233A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70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Dianne</dc:creator>
  <cp:lastModifiedBy>Horne, Tiffany Autry</cp:lastModifiedBy>
  <cp:revision>6</cp:revision>
  <cp:lastPrinted>2020-03-04T17:49:42Z</cp:lastPrinted>
  <dcterms:created xsi:type="dcterms:W3CDTF">2020-03-04T16:56:28Z</dcterms:created>
  <dcterms:modified xsi:type="dcterms:W3CDTF">2020-03-05T00:14:02Z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0x01010041BB007BE103D048813FF3F1BD3FDD9E</vt:lpwstr>
  </property>
</Properties>
</file>